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95" r:id="rId5"/>
    <p:sldId id="289" r:id="rId6"/>
    <p:sldId id="290" r:id="rId7"/>
    <p:sldId id="266" r:id="rId8"/>
    <p:sldId id="294" r:id="rId9"/>
    <p:sldId id="293" r:id="rId10"/>
    <p:sldId id="267" r:id="rId11"/>
    <p:sldId id="288" r:id="rId12"/>
    <p:sldId id="279" r:id="rId13"/>
    <p:sldId id="281" r:id="rId14"/>
    <p:sldId id="282" r:id="rId15"/>
    <p:sldId id="283" r:id="rId16"/>
    <p:sldId id="285" r:id="rId17"/>
    <p:sldId id="284" r:id="rId18"/>
    <p:sldId id="286" r:id="rId19"/>
    <p:sldId id="268" r:id="rId20"/>
    <p:sldId id="269" r:id="rId21"/>
    <p:sldId id="272" r:id="rId22"/>
    <p:sldId id="276" r:id="rId23"/>
    <p:sldId id="278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gif"/><Relationship Id="rId7" Type="http://schemas.openxmlformats.org/officeDocument/2006/relationships/image" Target="../media/image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gif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gif"/><Relationship Id="rId7" Type="http://schemas.openxmlformats.org/officeDocument/2006/relationships/image" Target="../media/image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gif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5" Type="http://schemas.microsoft.com/office/2007/relationships/hdphoto" Target="../media/hdphoto3.wdp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385" y="1589641"/>
            <a:ext cx="4226318" cy="36864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 rot="3025157">
            <a:off x="-2675462" y="799257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99792" y="5518973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College of  Mathematics and Informatics</a:t>
            </a: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43808" y="5276068"/>
            <a:ext cx="369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South China Agricultural University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5896" y="5877272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January</a:t>
            </a:r>
            <a:r>
              <a:rPr lang="en-US" altLang="zh-CN" dirty="0" smtClean="0"/>
              <a:t> 10, 2017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62662" y="692695"/>
            <a:ext cx="6999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2017</a:t>
            </a:r>
            <a:r>
              <a:rPr lang="zh-CN" altLang="en-US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年第三届</a:t>
            </a:r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PIA</a:t>
            </a:r>
            <a:r>
              <a:rPr lang="zh-CN" altLang="en-US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程序设计试水赛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385" y="1589641"/>
            <a:ext cx="4226318" cy="36864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 rot="3025157">
            <a:off x="-2675462" y="799257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699792" y="5518973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College of  Mathematics and Informatics</a:t>
            </a: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43808" y="5276068"/>
            <a:ext cx="369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South China Agricultural University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5896" y="5877272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January</a:t>
            </a:r>
            <a:r>
              <a:rPr lang="en-US" altLang="zh-CN" dirty="0" smtClean="0"/>
              <a:t> 10, 2017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62662" y="692695"/>
            <a:ext cx="6999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2017</a:t>
            </a:r>
            <a:r>
              <a:rPr lang="zh-CN" altLang="en-US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年第三届</a:t>
            </a:r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PIA</a:t>
            </a:r>
            <a:r>
              <a:rPr lang="zh-CN" altLang="en-US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程序设计试水赛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C:\Users\ASUS\AppData\Roaming\Tencent\Users\469676727\QQ\WinTemp\GE\52450E5E-9667-4158-94CD-53A73C28FCD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60" y="3239741"/>
            <a:ext cx="2341736" cy="23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ASUS\AppData\Roaming\Tencent\QQ\Temp\M6ZU(%@_MMVZ5B9WIWP@AWO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32491" y="232042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4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31" name="Picture 11" descr="C:\Users\ASUS\AppData\Roaming\Tencent\QQ\Temp\~IS$HCA~]PMP}KPJPENDNP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0931" y="3571880"/>
            <a:ext cx="1626626" cy="16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2467" y="1643158"/>
            <a:ext cx="818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C07B9"/>
                </a:solidFill>
              </a:rPr>
              <a:t>function</a:t>
            </a:r>
            <a:r>
              <a:rPr lang="en-US" altLang="zh-CN" sz="2400" dirty="0" smtClean="0"/>
              <a:t> direction=</a:t>
            </a:r>
            <a:r>
              <a:rPr lang="en-US" altLang="zh-CN" sz="2400" dirty="0" smtClean="0">
                <a:solidFill>
                  <a:srgbClr val="FF0000"/>
                </a:solidFill>
              </a:rPr>
              <a:t>Your-name</a:t>
            </a:r>
            <a:r>
              <a:rPr lang="en-US" altLang="zh-CN" sz="2400" dirty="0" smtClean="0"/>
              <a:t>(player1,player2,signvalue,k,code</a:t>
            </a:r>
            <a:r>
              <a:rPr lang="en-US" altLang="zh-CN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590" y="803947"/>
            <a:ext cx="8465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Please try to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write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a program(AI) for this game called “Catch 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DingDing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cat”  in 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MATLAB :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8269" y="5589104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Please watch the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below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for more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details!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30" name="Picture 10" descr="C:\Users\ASUS\AppData\Roaming\Tencent\QQ\Temp\7AUEM15M(76LPFVEOA]$7JQ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2228" flipH="1">
            <a:off x="6592286" y="3601273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ASUS\AppData\Roaming\Tencent\Users\469676727\QQ\WinTemp\RichOle\IY2OCIRCQ[0TWS@`KWY2[ND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38" y="3676256"/>
            <a:ext cx="681451" cy="7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6713230" y="2707263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545731" y="3076595"/>
            <a:ext cx="0" cy="59966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形标注 4"/>
          <p:cNvSpPr/>
          <p:nvPr/>
        </p:nvSpPr>
        <p:spPr>
          <a:xfrm>
            <a:off x="3487428" y="2435613"/>
            <a:ext cx="2353146" cy="811521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2307" y="2656707"/>
            <a:ext cx="1854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/>
              <a:t>Fangxue</a:t>
            </a:r>
            <a:r>
              <a:rPr lang="en-US" altLang="zh-CN" sz="2000" b="1" dirty="0" smtClean="0"/>
              <a:t>  no go!</a:t>
            </a:r>
            <a:endParaRPr lang="zh-CN" altLang="en-US" sz="2000" b="1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588590" y="5819936"/>
            <a:ext cx="88565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7545732" y="5819936"/>
            <a:ext cx="986708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27584" y="2104823"/>
            <a:ext cx="8078021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0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\Users\ASUS\AppData\Roaming\Tencent\Users\469676727\QQ\WinTemp\RichOle\$@ZU1UTCB_Z1ZHR9MDF8IT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13" y="1127486"/>
            <a:ext cx="5838825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037303" y="5445224"/>
            <a:ext cx="849386" cy="3590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7647638" y="5481095"/>
            <a:ext cx="605682" cy="4429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1331640" y="1412776"/>
            <a:ext cx="3240360" cy="204200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0" y="5481095"/>
            <a:ext cx="879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Player1</a:t>
            </a:r>
          </a:p>
          <a:p>
            <a:r>
              <a:rPr lang="en-US" altLang="zh-CN" dirty="0" smtClean="0"/>
              <a:t>[-3,-3]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52192" y="5600869"/>
            <a:ext cx="879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Player2</a:t>
            </a:r>
          </a:p>
          <a:p>
            <a:r>
              <a:rPr lang="en-US" altLang="zh-CN" dirty="0" smtClean="0"/>
              <a:t>[3,-3]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0034" y="1056838"/>
            <a:ext cx="617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Cat</a:t>
            </a:r>
          </a:p>
          <a:p>
            <a:r>
              <a:rPr lang="en-US" altLang="zh-CN" dirty="0" smtClean="0"/>
              <a:t>[0,0]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55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SUS\AppData\Roaming\Tencent\Users\469676727\QQ\WinTemp\RichOle\D%1PYMOE83GW`Z}KJV}A`V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2" y="1097347"/>
            <a:ext cx="58197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5220072" y="2924944"/>
            <a:ext cx="0" cy="70935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767731" y="2049963"/>
            <a:ext cx="302841" cy="54828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Users\ASUS\AppData\Roaming\Tencent\Users\469676727\QQ\WinTemp\RichOle\{SUXW1_2EQ(UKJ~C_9B9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980728"/>
            <a:ext cx="58293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959932" y="776924"/>
            <a:ext cx="1224136" cy="122413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4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3074" name="Picture 2" descr="C:\Users\ASUS\AppData\Roaming\Tencent\Users\469676727\QQ\WinTemp\RichOle\A51OQJG@SVO}7YG4A2IE(K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0728"/>
            <a:ext cx="58483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3025044" y="1484784"/>
            <a:ext cx="1250408" cy="720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552240" y="3429000"/>
            <a:ext cx="1515704" cy="24880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923928" y="1196752"/>
            <a:ext cx="1296144" cy="129614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2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\Users\ASUS\AppData\Roaming\Tencent\Users\469676727\QQ\WinTemp\RichOle\IMHGA}B}1}HN%7$CR@V7H6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08720"/>
            <a:ext cx="57912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514743" y="5379898"/>
            <a:ext cx="323314" cy="603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2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\Users\ASUS\AppData\Roaming\Tencent\Users\469676727\QQ\WinTemp\RichOle\54%81V@B~ZH1}[M{QH5O9U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951" y="1047750"/>
            <a:ext cx="58007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03948" y="2348880"/>
            <a:ext cx="936104" cy="93610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4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SUS\Desktop\试水赛day1_1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49604"/>
            <a:ext cx="3851921" cy="288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SUS\Desktop\试水赛day1_1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84" y="980728"/>
            <a:ext cx="4032448" cy="30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4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4099" name="Picture 3" descr="C:\Users\ASUS\Desktop\试水赛day1_1\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371354"/>
            <a:ext cx="4349937" cy="325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>
            <a:off x="3680628" y="2852936"/>
            <a:ext cx="1539444" cy="11467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680628" y="3999673"/>
            <a:ext cx="1539444" cy="120853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675426" y="5466929"/>
            <a:ext cx="1394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Initial terrain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54972" y="2065801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DingDing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cat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36296" y="5434663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Final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terrain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AppData\Roaming\Tencent\Users\469676727\QQ\WinTemp\RichOle\[YLJK~F]IA87}3Q8[K4ACK9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63" y="3789040"/>
            <a:ext cx="3554233" cy="125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4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2467" y="1643158"/>
            <a:ext cx="818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C07B9"/>
                </a:solidFill>
              </a:rPr>
              <a:t>function</a:t>
            </a:r>
            <a:r>
              <a:rPr lang="en-US" altLang="zh-CN" sz="2400" dirty="0" smtClean="0"/>
              <a:t> direction=</a:t>
            </a:r>
            <a:r>
              <a:rPr lang="en-US" altLang="zh-CN" sz="2400" dirty="0" smtClean="0">
                <a:solidFill>
                  <a:srgbClr val="FF0000"/>
                </a:solidFill>
              </a:rPr>
              <a:t>Your-name</a:t>
            </a:r>
            <a:r>
              <a:rPr lang="en-US" altLang="zh-CN" sz="2400" dirty="0" smtClean="0"/>
              <a:t>(player1,player2,signvalue,k,code</a:t>
            </a:r>
            <a:r>
              <a:rPr lang="en-US" altLang="zh-CN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590" y="803947"/>
            <a:ext cx="8465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Please try to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write a </a:t>
            </a:r>
            <a:r>
              <a:rPr lang="en-US" altLang="zh-CN" sz="2400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program(AI) for this game called “Catch 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DingDing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cat”  in 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MATLAB :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7829" y="2420888"/>
            <a:ext cx="2158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Your coordinate</a:t>
            </a:r>
            <a:endParaRPr lang="zh-CN" altLang="en-US" sz="2400" dirty="0"/>
          </a:p>
        </p:txBody>
      </p:sp>
      <p:cxnSp>
        <p:nvCxnSpPr>
          <p:cNvPr id="6" name="直接箭头连接符 5"/>
          <p:cNvCxnSpPr>
            <a:stCxn id="7" idx="2"/>
          </p:cNvCxnSpPr>
          <p:nvPr/>
        </p:nvCxnSpPr>
        <p:spPr>
          <a:xfrm>
            <a:off x="4814036" y="2104823"/>
            <a:ext cx="7443" cy="35086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015174" y="2121372"/>
            <a:ext cx="0" cy="668622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033067" y="2874905"/>
            <a:ext cx="3659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Another player’s </a:t>
            </a:r>
            <a:r>
              <a:rPr lang="en-US" altLang="zh-CN" sz="2400" dirty="0"/>
              <a:t>coordinate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516216" y="1643158"/>
            <a:ext cx="1211320" cy="4616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66984" y="4158256"/>
            <a:ext cx="13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signvalue</a:t>
            </a:r>
            <a:endParaRPr lang="zh-CN" altLang="en-US" sz="2400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7812360" y="2060848"/>
            <a:ext cx="0" cy="1275722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092110" y="3336570"/>
            <a:ext cx="120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Round k</a:t>
            </a:r>
            <a:endParaRPr lang="zh-CN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1866509" y="1620454"/>
            <a:ext cx="1211320" cy="46166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1977789" y="2134026"/>
            <a:ext cx="0" cy="309517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259560" y="5358407"/>
            <a:ext cx="60909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You will be asked to provide your next direction</a:t>
            </a:r>
          </a:p>
          <a:p>
            <a:r>
              <a:rPr lang="en-US" altLang="zh-CN" sz="2400" dirty="0"/>
              <a:t>                      (a </a:t>
            </a:r>
            <a:r>
              <a:rPr lang="en-US" altLang="zh-CN" sz="2400" dirty="0" smtClean="0"/>
              <a:t>vector, like [</a:t>
            </a:r>
            <a:r>
              <a:rPr lang="en-US" altLang="zh-CN" sz="2400" dirty="0" err="1" smtClean="0"/>
              <a:t>Xa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Ya</a:t>
            </a:r>
            <a:r>
              <a:rPr lang="en-US" altLang="zh-CN" sz="2400" dirty="0" smtClean="0"/>
              <a:t>])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599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3" grpId="0" animBg="1"/>
      <p:bldP spid="19" grpId="0"/>
      <p:bldP spid="20" grpId="0"/>
      <p:bldP spid="25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C:\Users\ASUS\AppData\Roaming\Tencent\Users\469676727\QQ\WinTemp\GE\52450E5E-9667-4158-94CD-53A73C28FCD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60" y="3239741"/>
            <a:ext cx="2341736" cy="234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ASUS\AppData\Roaming\Tencent\QQ\Temp\M6ZU(%@_MMVZ5B9WIWP@AWO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32491" y="232042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4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31" name="Picture 11" descr="C:\Users\ASUS\AppData\Roaming\Tencent\QQ\Temp\~IS$HCA~]PMP}KPJPENDNP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0931" y="3571880"/>
            <a:ext cx="1626626" cy="16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2467" y="1643158"/>
            <a:ext cx="818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C07B9"/>
                </a:solidFill>
              </a:rPr>
              <a:t>function</a:t>
            </a:r>
            <a:r>
              <a:rPr lang="en-US" altLang="zh-CN" sz="2400" dirty="0" smtClean="0"/>
              <a:t> direction=</a:t>
            </a:r>
            <a:r>
              <a:rPr lang="en-US" altLang="zh-CN" sz="2400" dirty="0" smtClean="0">
                <a:solidFill>
                  <a:srgbClr val="FF0000"/>
                </a:solidFill>
              </a:rPr>
              <a:t>Your-name</a:t>
            </a:r>
            <a:r>
              <a:rPr lang="en-US" altLang="zh-CN" sz="2400" dirty="0" smtClean="0"/>
              <a:t>(player1,player2,signvalue,k,code</a:t>
            </a:r>
            <a:r>
              <a:rPr lang="en-US" altLang="zh-CN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590" y="803947"/>
            <a:ext cx="8465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Please try to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write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a program(AI) for this game called “Catch 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DingDing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cat”  in 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MATLAB :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8269" y="5589104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Please watch the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below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for more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details!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30" name="Picture 10" descr="C:\Users\ASUS\AppData\Roaming\Tencent\QQ\Temp\7AUEM15M(76LPFVEOA]$7JQ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2228" flipH="1">
            <a:off x="6592286" y="3601273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ASUS\AppData\Roaming\Tencent\Users\469676727\QQ\WinTemp\RichOle\IY2OCIRCQ[0TWS@`KWY2[ND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38" y="3676256"/>
            <a:ext cx="681451" cy="7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6713230" y="2707263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b="1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7545731" y="3076595"/>
            <a:ext cx="0" cy="59966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形标注 4"/>
          <p:cNvSpPr/>
          <p:nvPr/>
        </p:nvSpPr>
        <p:spPr>
          <a:xfrm>
            <a:off x="3487428" y="2435613"/>
            <a:ext cx="2353146" cy="811521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12307" y="2656707"/>
            <a:ext cx="1854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/>
              <a:t>Fangxue</a:t>
            </a:r>
            <a:r>
              <a:rPr lang="en-US" altLang="zh-CN" sz="2000" b="1" dirty="0" smtClean="0"/>
              <a:t>  no go!</a:t>
            </a:r>
            <a:endParaRPr lang="zh-CN" altLang="en-US" sz="2000" b="1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588590" y="5819936"/>
            <a:ext cx="88565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7545732" y="5819936"/>
            <a:ext cx="986708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23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ASUS\AppData\Roaming\Tencent\Users\469676727\QQ\WinTemp\RichOle\LV[6T_%~D5EPFVS5RSF4%8V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13" y="2910133"/>
            <a:ext cx="4563692" cy="222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4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3834" y="1844823"/>
            <a:ext cx="520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1C07B9"/>
                </a:solidFill>
              </a:rPr>
              <a:t>function</a:t>
            </a:r>
            <a:r>
              <a:rPr lang="en-US" altLang="zh-CN" sz="2400" dirty="0"/>
              <a:t> f=terrain1(X</a:t>
            </a:r>
            <a:r>
              <a:rPr lang="en-US" altLang="zh-CN" sz="2400" dirty="0" smtClean="0"/>
              <a:t>, Y, </a:t>
            </a:r>
            <a:r>
              <a:rPr lang="en-US" altLang="zh-CN" sz="2400" dirty="0" err="1" smtClean="0"/>
              <a:t>signvalue</a:t>
            </a:r>
            <a:r>
              <a:rPr lang="en-US" altLang="zh-CN" sz="2400" dirty="0" smtClean="0"/>
              <a:t>, code</a:t>
            </a:r>
            <a:r>
              <a:rPr lang="en-US" altLang="zh-CN" sz="2400" dirty="0"/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611560" y="1207839"/>
            <a:ext cx="328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[X,Y]=</a:t>
            </a:r>
            <a:r>
              <a:rPr lang="en-US" altLang="zh-CN" sz="2400" dirty="0" err="1"/>
              <a:t>meshgrid</a:t>
            </a:r>
            <a:r>
              <a:rPr lang="en-US" altLang="zh-CN" sz="2400" dirty="0"/>
              <a:t>(-3:0.1:3);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1844823"/>
            <a:ext cx="5321768" cy="461665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3" name="Picture 1" descr="C:\Users\ASUS\AppData\Roaming\Tencent\Users\469676727\QQ\WinTemp\RichOle\7H}CWVL7O}LYGHL@H7[CFE6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026" y="1717085"/>
            <a:ext cx="640399" cy="59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600425" y="1844822"/>
            <a:ext cx="2074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B050"/>
                </a:solidFill>
              </a:rPr>
              <a:t>You can use it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92996" y="2910135"/>
            <a:ext cx="432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5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6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9" name="Picture 1" descr="C:\Users\ASUS\AppData\Roaming\Tencent\Users\469676727\QQ\WinTemp\RichOle\7H}CWVL7O}LYGHL@H7[CFE6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90" y="4314005"/>
            <a:ext cx="479365" cy="44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6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5044" y="140363"/>
            <a:ext cx="3788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Catch the </a:t>
            </a:r>
            <a:r>
              <a:rPr lang="en-US" altLang="zh-CN" sz="2800" b="1" dirty="0" err="1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DingDing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cat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3834" y="1844823"/>
            <a:ext cx="52064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1C07B9"/>
                </a:solidFill>
              </a:rPr>
              <a:t>function</a:t>
            </a:r>
            <a:r>
              <a:rPr lang="en-US" altLang="zh-CN" sz="2400" dirty="0"/>
              <a:t> f=terrain1(X</a:t>
            </a:r>
            <a:r>
              <a:rPr lang="en-US" altLang="zh-CN" sz="2400" dirty="0" smtClean="0"/>
              <a:t>, Y, </a:t>
            </a:r>
            <a:r>
              <a:rPr lang="en-US" altLang="zh-CN" sz="2400" dirty="0" err="1" smtClean="0"/>
              <a:t>signvalue</a:t>
            </a:r>
            <a:r>
              <a:rPr lang="en-US" altLang="zh-CN" sz="2400" dirty="0" smtClean="0"/>
              <a:t>, code</a:t>
            </a:r>
            <a:r>
              <a:rPr lang="en-US" altLang="zh-CN" sz="2400" dirty="0"/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611560" y="1207839"/>
            <a:ext cx="328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[X,Y]=</a:t>
            </a:r>
            <a:r>
              <a:rPr lang="en-US" altLang="zh-CN" sz="2400" dirty="0" err="1"/>
              <a:t>meshgrid</a:t>
            </a:r>
            <a:r>
              <a:rPr lang="en-US" altLang="zh-CN" sz="2400" dirty="0"/>
              <a:t>(-3:0.1:3);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1844823"/>
            <a:ext cx="5321768" cy="461665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3" name="Picture 1" descr="C:\Users\ASUS\AppData\Roaming\Tencent\Users\469676727\QQ\WinTemp\RichOle\7H}CWVL7O}LYGHL@H7[CFE6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026" y="1717085"/>
            <a:ext cx="640399" cy="59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600425" y="1844822"/>
            <a:ext cx="2074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(</a:t>
            </a:r>
            <a:r>
              <a:rPr lang="en-US" altLang="zh-CN" sz="2400" dirty="0" smtClean="0">
                <a:solidFill>
                  <a:srgbClr val="00B050"/>
                </a:solidFill>
              </a:rPr>
              <a:t>You can use it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05044" y="4077072"/>
            <a:ext cx="818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C07B9"/>
                </a:solidFill>
              </a:rPr>
              <a:t>function</a:t>
            </a:r>
            <a:r>
              <a:rPr lang="en-US" altLang="zh-CN" sz="2400" dirty="0" smtClean="0"/>
              <a:t> direction=</a:t>
            </a:r>
            <a:r>
              <a:rPr lang="en-US" altLang="zh-CN" sz="2400" dirty="0" smtClean="0">
                <a:solidFill>
                  <a:srgbClr val="FF0000"/>
                </a:solidFill>
              </a:rPr>
              <a:t>Your-name</a:t>
            </a:r>
            <a:r>
              <a:rPr lang="en-US" altLang="zh-CN" sz="2400" dirty="0" smtClean="0"/>
              <a:t>(player1,player2,signvalue,k,code</a:t>
            </a:r>
            <a:r>
              <a:rPr lang="en-US" altLang="zh-CN" sz="2400" dirty="0"/>
              <a:t>)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4275452" y="2492896"/>
            <a:ext cx="0" cy="158417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4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87824" y="140363"/>
            <a:ext cx="353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The number of 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circles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9361" y="942446"/>
            <a:ext cx="840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How many red circles and blue circles in the picture as follow?</a:t>
            </a:r>
          </a:p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Have a try to write a program to finish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this problem.</a:t>
            </a:r>
          </a:p>
          <a:p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656" y="2132856"/>
            <a:ext cx="6336704" cy="4032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923928" y="292494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076328" y="307734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986093" y="427750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7380312" y="245766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315782" y="3140968"/>
            <a:ext cx="216024" cy="2160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4685928" y="368694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797116" y="307335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90728" y="399174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150694" y="380049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987824" y="5806033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095836" y="25988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685928" y="368694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68083" y="4144144"/>
            <a:ext cx="216024" cy="2160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633168" y="466421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93940" y="276303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763281" y="53732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921398" y="466097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921398" y="5590009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527179" y="3295848"/>
            <a:ext cx="216024" cy="2160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990728" y="3991744"/>
            <a:ext cx="216024" cy="2160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770069" y="476975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000317" y="393326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886689" y="484518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2879812" y="5016636"/>
            <a:ext cx="216024" cy="2160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830267" y="5373216"/>
            <a:ext cx="216024" cy="2160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5905128" y="490614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085917" y="23384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6238317" y="24908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6695517" y="29480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000317" y="3252800"/>
            <a:ext cx="216024" cy="2160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165243" y="2610061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2470859" y="383934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4353014" y="4296544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2548212" y="5525616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139952" y="5914045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4480448" y="310040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9563363">
            <a:off x="-1008421" y="1153114"/>
            <a:ext cx="6255547" cy="4110595"/>
          </a:xfrm>
          <a:prstGeom prst="rect">
            <a:avLst/>
          </a:prstGeom>
          <a:blipFill dpi="0" rotWithShape="1">
            <a:blip r:embed="rId4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 rot="19563363">
            <a:off x="3602442" y="1536598"/>
            <a:ext cx="6255547" cy="4110595"/>
          </a:xfrm>
          <a:prstGeom prst="rect">
            <a:avLst/>
          </a:prstGeom>
          <a:blipFill dpi="0" rotWithShape="1">
            <a:blip r:embed="rId4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85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SUS\AppData\Roaming\Tencent\Users\469676727\QQ\WinTemp\RichOle\E%J]AB{S%E~}]PNEVOGVF{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01" y="594932"/>
            <a:ext cx="3043987" cy="16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C:\Users\ASUS\AppData\Roaming\Tencent\Users\469676727\QQ\WinTemp\RichOle\`IJ99J4RYQ2Q)SZYH`)N_B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7"/>
            <a:ext cx="1504535" cy="209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4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提交方式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37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547664" y="3079157"/>
            <a:ext cx="0" cy="21911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07806" y="5517232"/>
            <a:ext cx="3073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pia_scau@foxmail.com</a:t>
            </a:r>
            <a:endParaRPr lang="zh-CN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6" y="5978897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邮件主题：上海交通大学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_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蒋哲铭（</a:t>
            </a:r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第</a:t>
            </a:r>
            <a:r>
              <a:rPr lang="en-US" altLang="zh-CN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k</a:t>
            </a:r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次提交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）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2072637" y="1628800"/>
            <a:ext cx="66697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04182" y="3079157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注意事项：</a:t>
            </a:r>
          </a:p>
        </p:txBody>
      </p:sp>
      <p:pic>
        <p:nvPicPr>
          <p:cNvPr id="1028" name="Picture 4" descr="C:\Users\ASUS\AppData\Roaming\Tencent\Users\469676727\QQ\WinTemp\RichOle\E%3]F%CHW4{2A{2F2{U71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49" y="594932"/>
            <a:ext cx="2951498" cy="20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/>
          <p:cNvSpPr/>
          <p:nvPr/>
        </p:nvSpPr>
        <p:spPr>
          <a:xfrm>
            <a:off x="2739613" y="1177631"/>
            <a:ext cx="2567818" cy="4030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5399383" y="1379139"/>
            <a:ext cx="52972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75856" y="3534452"/>
            <a:ext cx="568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个人信息格式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:(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颁奖用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上海交通大学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_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电气工程系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_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电机专业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_2014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级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_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蒋哲铭；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2.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可以多次提交，以最新提交为准，每次提交都需要把你已经完成的所有题目最新解答提交；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3.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答卷以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PDF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格式提交，须用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英国话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详细作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答；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.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请注意每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一题中的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特殊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的要求；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835558" y="2321515"/>
            <a:ext cx="2770694" cy="4030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07806" y="5522376"/>
            <a:ext cx="2912066" cy="40301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329" y="2170119"/>
            <a:ext cx="4335342" cy="301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Day1(B)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419" y="1052736"/>
            <a:ext cx="9137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Now on each side of the triangle we randomly(independently and 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uniformly) choose points                  .The new triangle is now formed by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these three points. Repeat this procedure indefinitely. What is the limit 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shape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? 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7375" y="140363"/>
            <a:ext cx="521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Random sub-triangle of  triangle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025" name="Picture 1" descr="C:\Users\ASUS\AppData\Roaming\Tencent\Users\469676727\QQ\WinTemp\RichOle\[`U`$_L1@@K2(GGH7K`VKZ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08" y="1461839"/>
            <a:ext cx="1303708" cy="38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21093" y="5601434"/>
            <a:ext cx="9977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Undoubtedly, the limit of the triangle is a point and  what we should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consider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is the 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shape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of it. So, we may have a normalization  for each new triangle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093" y="5138028"/>
            <a:ext cx="342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Attentions and hints: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Day1(C)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052" name="Picture 4" descr="C:\Users\ASUS\Desktop\动图\w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45" y="2348880"/>
            <a:ext cx="240982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SUS\Desktop\动图\w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21" y="2386980"/>
            <a:ext cx="23622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03920" y="130601"/>
            <a:ext cx="364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What's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the difference?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9361" y="942446"/>
            <a:ext cx="8649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Have a try to write a program to look for the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differences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between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these images 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5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Day2(A)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7375" y="140363"/>
            <a:ext cx="5356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Traffic Data System Construction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8" name="图片 7" descr="C:\Users\Administrator\AppData\Roaming\Tencent\Users\361250795\QQ\WinTemp\RichOle\MR)D(Y8B72`MP_3)R@O6(Z7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945869"/>
            <a:ext cx="3852428" cy="413758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10"/>
          <p:cNvSpPr txBox="1"/>
          <p:nvPr/>
        </p:nvSpPr>
        <p:spPr>
          <a:xfrm>
            <a:off x="321402" y="945869"/>
            <a:ext cx="40910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When you choose a Bus Service No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Direction and Bus Stop, the website will return the estimated arriving time when that car drove in that direction  will arrive that bus stop.</a:t>
            </a:r>
          </a:p>
          <a:p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Please </a:t>
            </a:r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fetch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all the combination of the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 Service No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Direction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Bus Stop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98269" y="5703639"/>
            <a:ext cx="594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Please watch the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below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for more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details!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88590" y="5934471"/>
            <a:ext cx="88565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7545732" y="5934471"/>
            <a:ext cx="986708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21402" y="3676256"/>
            <a:ext cx="3746542" cy="126491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6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SUS\AppData\Roaming\Tencent\Users\469676727\QQ\WinTemp\RichOle\[[KHKNOS$E8`@EXM)(%}VI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11388"/>
            <a:ext cx="7557059" cy="367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Day2(A)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7375" y="140363"/>
            <a:ext cx="5356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Traffic Data System Construction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4283968" y="2087560"/>
            <a:ext cx="237626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21016" y="1934252"/>
            <a:ext cx="20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Bus Service No.=1N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923928" y="2447600"/>
            <a:ext cx="176773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23900" y="2267580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Direction=1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07970" y="2636912"/>
            <a:ext cx="4118546" cy="214804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88024" y="5579948"/>
            <a:ext cx="431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Bus Stop:{Bus Stop ID, Bus Stop Description}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370697" y="4804559"/>
            <a:ext cx="0" cy="7753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34614" y="1111388"/>
            <a:ext cx="2015868" cy="4454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11258" y="5391470"/>
            <a:ext cx="3220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File name: </a:t>
            </a:r>
          </a:p>
          <a:p>
            <a:r>
              <a:rPr lang="en-US" altLang="zh-CN" sz="2000" b="1" dirty="0" smtClean="0"/>
              <a:t>Bus Service No_Direction.txt</a:t>
            </a:r>
            <a:endParaRPr lang="zh-CN" altLang="en-US" sz="2000" b="1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831001" y="1725573"/>
            <a:ext cx="0" cy="363546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24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Day2(B)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87824" y="140363"/>
            <a:ext cx="4149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Verification code of 12306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20080" y="1772816"/>
            <a:ext cx="6004248" cy="4104456"/>
            <a:chOff x="1520080" y="2060848"/>
            <a:chExt cx="6004248" cy="4104456"/>
          </a:xfrm>
        </p:grpSpPr>
        <p:pic>
          <p:nvPicPr>
            <p:cNvPr id="1028" name="Picture 4" descr="C:\Users\ASUS\Desktop\2017PIA程序设计试水赛\官方程序\day2_B\test\8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010" y="4199787"/>
              <a:ext cx="1341286" cy="134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ASUS\Desktop\2017PIA程序设计试水赛\官方程序\day2_B\test\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708920"/>
              <a:ext cx="1457003" cy="145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ASUS\Desktop\2017PIA程序设计试水赛\官方程序\day2_B\test\2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295" y="2732074"/>
              <a:ext cx="1359701" cy="135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ASUS\Desktop\2017PIA程序设计试水赛\官方程序\day2_B\test\3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150" y="2791434"/>
              <a:ext cx="1357646" cy="1357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:\Users\ASUS\Desktop\2017PIA程序设计试水赛\官方程序\day2_B\test\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2741294"/>
              <a:ext cx="1428160" cy="142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ASUS\Desktop\2017PIA程序设计试水赛\官方程序\day2_B\test\5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5020" y="4127779"/>
              <a:ext cx="1388828" cy="1388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:\Users\ASUS\Desktop\2017PIA程序设计试水赛\官方程序\day2_B\test\6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4223522"/>
              <a:ext cx="1272409" cy="1272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:\Users\ASUS\Desktop\2017PIA程序设计试水赛\官方程序\day2_B\test\7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7196" y="4236991"/>
              <a:ext cx="1258940" cy="1258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1547664" y="2060848"/>
              <a:ext cx="5976664" cy="36004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691680" y="2574705"/>
              <a:ext cx="568863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691680" y="217401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黑体" pitchFamily="49" charset="-122"/>
                  <a:ea typeface="黑体" pitchFamily="49" charset="-122"/>
                </a:rPr>
                <a:t>请</a:t>
              </a:r>
              <a:r>
                <a:rPr lang="zh-CN" altLang="en-US" dirty="0" smtClean="0">
                  <a:latin typeface="黑体" pitchFamily="49" charset="-122"/>
                  <a:ea typeface="黑体" pitchFamily="49" charset="-122"/>
                </a:rPr>
                <a:t>找出下图中</a:t>
              </a:r>
              <a:r>
                <a:rPr lang="zh-CN" altLang="en-US" b="1" dirty="0" smtClean="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所有的</a:t>
              </a:r>
              <a:endPara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8" name="Picture 1" descr="C:\Users\ASUS\AppData\Roaming\Tencent\Users\469676727\QQ\WinTemp\RichOle\RM$KGX1F[Y$GH`ZO6IU~OYF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81">
              <a:off x="4067944" y="2174015"/>
              <a:ext cx="1581437" cy="354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ASUS\AppData\Roaming\Tencent\Users\469676727\QQ\WinTemp\RichOle\2GZEK~$X_M5~0PD0K[6[3D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2183307"/>
              <a:ext cx="450050" cy="36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6713269" y="2194023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黑体" pitchFamily="49" charset="-122"/>
                  <a:ea typeface="黑体" pitchFamily="49" charset="-122"/>
                </a:rPr>
                <a:t>刷新</a:t>
              </a:r>
              <a:endParaRPr lang="zh-CN" altLang="en-US" sz="1600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520080" y="5722391"/>
              <a:ext cx="2931069" cy="44291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</a:rPr>
                <a:t>登陆</a:t>
              </a:r>
              <a:endParaRPr lang="zh-CN" altLang="en-US" sz="1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558696" y="5722391"/>
              <a:ext cx="2965632" cy="44291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快速注册</a:t>
              </a:r>
              <a:endParaRPr lang="zh-CN" altLang="en-US" sz="16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79361" y="942446"/>
            <a:ext cx="814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Have a try to write a program to finish the problem as follow.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5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-3.yxdown.com/2015/10/11/8367318e-271f-4516-affc-fc79ebaf2a0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6" y="4056870"/>
            <a:ext cx="3559875" cy="232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 rot="3025157">
            <a:off x="-2675464" y="789534"/>
            <a:ext cx="5773444" cy="5773444"/>
          </a:xfrm>
          <a:prstGeom prst="ellipse">
            <a:avLst/>
          </a:prstGeom>
          <a:blipFill dpi="0" rotWithShape="1">
            <a:blip r:embed="rId3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00" y="30549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Day2(C)</a:t>
            </a:r>
            <a:endParaRPr lang="zh-CN" altLang="en-US" sz="36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48" y="0"/>
            <a:ext cx="921688" cy="8039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2017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</a:t>
            </a:r>
            <a:r>
              <a:rPr lang="zh-CN" altLang="en-US" sz="24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程序设计试水赛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pia_scau@foxmail.com</a:t>
            </a:r>
            <a:endParaRPr lang="zh-CN" altLang="en-US" sz="2400" dirty="0">
              <a:solidFill>
                <a:schemeClr val="tx1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87824" y="140363"/>
            <a:ext cx="383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"sequencing </a:t>
            </a:r>
            <a:r>
              <a:rPr lang="en-US" altLang="zh-CN" sz="2800" b="1" dirty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"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 problem</a:t>
            </a:r>
            <a:endParaRPr lang="zh-CN" altLang="en-US" sz="2800" b="1" dirty="0">
              <a:solidFill>
                <a:srgbClr val="0070C0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36512" y="692696"/>
            <a:ext cx="941828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All the time,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NBA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calculates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 TOPG(Turnover Per Game) of 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every players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there are 77 NBA players, we need to find out 7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players</a:t>
            </a: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whose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TOPG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is smallest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. In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short, algorithm requires the following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1.The following sorting algorithms cannot be used(Bubble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sort, selection 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sort, insertion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sort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quick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sort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Hill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sort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merge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sort),and we encourage you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to put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forward your own sorting algorithm;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2.Don't directly call the Min function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Max function and other similar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functions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3.Minimize the time complexity and space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complexity.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5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933</Words>
  <Application>Microsoft Office PowerPoint</Application>
  <PresentationFormat>全屏显示(4:3)</PresentationFormat>
  <Paragraphs>158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ASUS</cp:lastModifiedBy>
  <cp:revision>78</cp:revision>
  <dcterms:created xsi:type="dcterms:W3CDTF">2016-12-28T01:56:47Z</dcterms:created>
  <dcterms:modified xsi:type="dcterms:W3CDTF">2017-01-06T07:24:05Z</dcterms:modified>
</cp:coreProperties>
</file>